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5" r:id="rId2"/>
    <p:sldId id="268" r:id="rId3"/>
    <p:sldId id="269" r:id="rId4"/>
    <p:sldId id="271" r:id="rId5"/>
    <p:sldId id="270" r:id="rId6"/>
    <p:sldId id="266" r:id="rId7"/>
    <p:sldId id="263" r:id="rId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F67BC-A56F-40B6-9C05-AE3BDA79AA2D}" type="datetimeFigureOut">
              <a:rPr lang="tr-TR" smtClean="0"/>
              <a:t>3.10.2021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2FBDF7-3DC2-43FB-9696-73585AE51994}" type="slidenum">
              <a:rPr lang="tr-TR" smtClean="0"/>
              <a:t>‹#›</a:t>
            </a:fld>
            <a:endParaRPr lang="tr-TR"/>
          </a:p>
        </p:txBody>
      </p:sp>
    </p:spTree>
    <p:extLst>
      <p:ext uri="{BB962C8B-B14F-4D97-AF65-F5344CB8AC3E}">
        <p14:creationId xmlns:p14="http://schemas.microsoft.com/office/powerpoint/2010/main" val="454812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A2FBDF7-3DC2-43FB-9696-73585AE51994}" type="slidenum">
              <a:rPr lang="tr-TR" smtClean="0"/>
              <a:t>1</a:t>
            </a:fld>
            <a:endParaRPr lang="tr-TR"/>
          </a:p>
        </p:txBody>
      </p:sp>
    </p:spTree>
    <p:extLst>
      <p:ext uri="{BB962C8B-B14F-4D97-AF65-F5344CB8AC3E}">
        <p14:creationId xmlns:p14="http://schemas.microsoft.com/office/powerpoint/2010/main" val="1058084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p>
        </p:txBody>
      </p:sp>
      <p:sp>
        <p:nvSpPr>
          <p:cNvPr id="4" name="Veri Yer Tutucusu 3"/>
          <p:cNvSpPr>
            <a:spLocks noGrp="1"/>
          </p:cNvSpPr>
          <p:nvPr>
            <p:ph type="dt" sz="half" idx="10"/>
          </p:nvPr>
        </p:nvSpPr>
        <p:spPr/>
        <p:txBody>
          <a:bodyPr/>
          <a:lstStyle/>
          <a:p>
            <a:r>
              <a:rPr lang="tr-TR"/>
              <a:t>30.09.2021</a:t>
            </a:r>
          </a:p>
        </p:txBody>
      </p:sp>
      <p:sp>
        <p:nvSpPr>
          <p:cNvPr id="5" name="Altbilgi Yer Tutucusu 4"/>
          <p:cNvSpPr>
            <a:spLocks noGrp="1"/>
          </p:cNvSpPr>
          <p:nvPr>
            <p:ph type="ftr" sz="quarter" idx="11"/>
          </p:nvPr>
        </p:nvSpPr>
        <p:spPr/>
        <p:txBody>
          <a:bodyPr/>
          <a:lstStyle>
            <a:lvl1pPr>
              <a:defRPr sz="1400">
                <a:solidFill>
                  <a:schemeClr val="bg1"/>
                </a:solidFill>
              </a:defRPr>
            </a:lvl1pPr>
          </a:lstStyle>
          <a:p>
            <a:r>
              <a:rPr lang="tr-TR" dirty="0"/>
              <a:t>02-03 Ekim’2021</a:t>
            </a:r>
          </a:p>
        </p:txBody>
      </p:sp>
      <p:sp>
        <p:nvSpPr>
          <p:cNvPr id="6" name="Slayt Numarası Yer Tutucusu 5"/>
          <p:cNvSpPr>
            <a:spLocks noGrp="1"/>
          </p:cNvSpPr>
          <p:nvPr>
            <p:ph type="sldNum" sz="quarter" idx="12"/>
          </p:nvPr>
        </p:nvSpPr>
        <p:spPr/>
        <p:txBody>
          <a:bodyPr/>
          <a:lstStyle>
            <a:lvl1pPr>
              <a:defRPr sz="1400">
                <a:solidFill>
                  <a:schemeClr val="bg1"/>
                </a:solidFill>
              </a:defRPr>
            </a:lvl1pPr>
          </a:lstStyle>
          <a:p>
            <a:fld id="{8B4E43DF-1F61-4717-A79E-866A06505A96}" type="slidenum">
              <a:rPr lang="tr-TR" smtClean="0"/>
              <a:pPr/>
              <a:t>‹#›</a:t>
            </a:fld>
            <a:endParaRPr lang="tr-TR" dirty="0"/>
          </a:p>
        </p:txBody>
      </p:sp>
    </p:spTree>
    <p:extLst>
      <p:ext uri="{BB962C8B-B14F-4D97-AF65-F5344CB8AC3E}">
        <p14:creationId xmlns:p14="http://schemas.microsoft.com/office/powerpoint/2010/main" val="3363609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r>
              <a:rPr lang="tr-TR"/>
              <a:t>30.09.2021</a:t>
            </a:r>
          </a:p>
        </p:txBody>
      </p:sp>
      <p:sp>
        <p:nvSpPr>
          <p:cNvPr id="5" name="Altbilgi Yer Tutucusu 4"/>
          <p:cNvSpPr>
            <a:spLocks noGrp="1"/>
          </p:cNvSpPr>
          <p:nvPr>
            <p:ph type="ftr" sz="quarter" idx="11"/>
          </p:nvPr>
        </p:nvSpPr>
        <p:spPr/>
        <p:txBody>
          <a:bodyPr/>
          <a:lstStyle/>
          <a:p>
            <a:r>
              <a:rPr lang="tr-TR"/>
              <a:t>02-03 Ekim’2021</a:t>
            </a:r>
          </a:p>
        </p:txBody>
      </p:sp>
      <p:sp>
        <p:nvSpPr>
          <p:cNvPr id="6" name="Slayt Numarası Yer Tutucusu 5"/>
          <p:cNvSpPr>
            <a:spLocks noGrp="1"/>
          </p:cNvSpPr>
          <p:nvPr>
            <p:ph type="sldNum" sz="quarter" idx="12"/>
          </p:nvPr>
        </p:nvSpPr>
        <p:spPr/>
        <p:txBody>
          <a:bodyPr/>
          <a:lstStyle/>
          <a:p>
            <a:fld id="{8B4E43DF-1F61-4717-A79E-866A06505A96}" type="slidenum">
              <a:rPr lang="tr-TR" smtClean="0"/>
              <a:t>‹#›</a:t>
            </a:fld>
            <a:endParaRPr lang="tr-TR"/>
          </a:p>
        </p:txBody>
      </p:sp>
    </p:spTree>
    <p:extLst>
      <p:ext uri="{BB962C8B-B14F-4D97-AF65-F5344CB8AC3E}">
        <p14:creationId xmlns:p14="http://schemas.microsoft.com/office/powerpoint/2010/main" val="3591243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r>
              <a:rPr lang="tr-TR"/>
              <a:t>30.09.2021</a:t>
            </a:r>
          </a:p>
        </p:txBody>
      </p:sp>
      <p:sp>
        <p:nvSpPr>
          <p:cNvPr id="5" name="Altbilgi Yer Tutucusu 4"/>
          <p:cNvSpPr>
            <a:spLocks noGrp="1"/>
          </p:cNvSpPr>
          <p:nvPr>
            <p:ph type="ftr" sz="quarter" idx="11"/>
          </p:nvPr>
        </p:nvSpPr>
        <p:spPr/>
        <p:txBody>
          <a:bodyPr/>
          <a:lstStyle/>
          <a:p>
            <a:r>
              <a:rPr lang="tr-TR"/>
              <a:t>02-03 Ekim’2021</a:t>
            </a:r>
          </a:p>
        </p:txBody>
      </p:sp>
      <p:sp>
        <p:nvSpPr>
          <p:cNvPr id="6" name="Slayt Numarası Yer Tutucusu 5"/>
          <p:cNvSpPr>
            <a:spLocks noGrp="1"/>
          </p:cNvSpPr>
          <p:nvPr>
            <p:ph type="sldNum" sz="quarter" idx="12"/>
          </p:nvPr>
        </p:nvSpPr>
        <p:spPr/>
        <p:txBody>
          <a:bodyPr/>
          <a:lstStyle/>
          <a:p>
            <a:fld id="{8B4E43DF-1F61-4717-A79E-866A06505A96}" type="slidenum">
              <a:rPr lang="tr-TR" smtClean="0"/>
              <a:t>‹#›</a:t>
            </a:fld>
            <a:endParaRPr lang="tr-TR"/>
          </a:p>
        </p:txBody>
      </p:sp>
    </p:spTree>
    <p:extLst>
      <p:ext uri="{BB962C8B-B14F-4D97-AF65-F5344CB8AC3E}">
        <p14:creationId xmlns:p14="http://schemas.microsoft.com/office/powerpoint/2010/main" val="20857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r>
              <a:rPr lang="tr-TR"/>
              <a:t>30.09.2021</a:t>
            </a:r>
          </a:p>
        </p:txBody>
      </p:sp>
      <p:sp>
        <p:nvSpPr>
          <p:cNvPr id="5" name="Altbilgi Yer Tutucusu 4"/>
          <p:cNvSpPr>
            <a:spLocks noGrp="1"/>
          </p:cNvSpPr>
          <p:nvPr>
            <p:ph type="ftr" sz="quarter" idx="11"/>
          </p:nvPr>
        </p:nvSpPr>
        <p:spPr/>
        <p:txBody>
          <a:bodyPr/>
          <a:lstStyle/>
          <a:p>
            <a:r>
              <a:rPr lang="tr-TR"/>
              <a:t>02-03 Ekim’2021</a:t>
            </a:r>
          </a:p>
        </p:txBody>
      </p:sp>
      <p:sp>
        <p:nvSpPr>
          <p:cNvPr id="6" name="Slayt Numarası Yer Tutucusu 5"/>
          <p:cNvSpPr>
            <a:spLocks noGrp="1"/>
          </p:cNvSpPr>
          <p:nvPr>
            <p:ph type="sldNum" sz="quarter" idx="12"/>
          </p:nvPr>
        </p:nvSpPr>
        <p:spPr/>
        <p:txBody>
          <a:bodyPr/>
          <a:lstStyle/>
          <a:p>
            <a:fld id="{8B4E43DF-1F61-4717-A79E-866A06505A96}" type="slidenum">
              <a:rPr lang="tr-TR" smtClean="0"/>
              <a:t>‹#›</a:t>
            </a:fld>
            <a:endParaRPr lang="tr-TR"/>
          </a:p>
        </p:txBody>
      </p:sp>
    </p:spTree>
    <p:extLst>
      <p:ext uri="{BB962C8B-B14F-4D97-AF65-F5344CB8AC3E}">
        <p14:creationId xmlns:p14="http://schemas.microsoft.com/office/powerpoint/2010/main" val="3368437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r>
              <a:rPr lang="tr-TR"/>
              <a:t>30.09.2021</a:t>
            </a:r>
          </a:p>
        </p:txBody>
      </p:sp>
      <p:sp>
        <p:nvSpPr>
          <p:cNvPr id="5" name="Altbilgi Yer Tutucusu 4"/>
          <p:cNvSpPr>
            <a:spLocks noGrp="1"/>
          </p:cNvSpPr>
          <p:nvPr>
            <p:ph type="ftr" sz="quarter" idx="11"/>
          </p:nvPr>
        </p:nvSpPr>
        <p:spPr/>
        <p:txBody>
          <a:bodyPr/>
          <a:lstStyle/>
          <a:p>
            <a:r>
              <a:rPr lang="tr-TR"/>
              <a:t>02-03 Ekim’2021</a:t>
            </a:r>
          </a:p>
        </p:txBody>
      </p:sp>
      <p:sp>
        <p:nvSpPr>
          <p:cNvPr id="6" name="Slayt Numarası Yer Tutucusu 5"/>
          <p:cNvSpPr>
            <a:spLocks noGrp="1"/>
          </p:cNvSpPr>
          <p:nvPr>
            <p:ph type="sldNum" sz="quarter" idx="12"/>
          </p:nvPr>
        </p:nvSpPr>
        <p:spPr/>
        <p:txBody>
          <a:bodyPr/>
          <a:lstStyle/>
          <a:p>
            <a:fld id="{8B4E43DF-1F61-4717-A79E-866A06505A96}" type="slidenum">
              <a:rPr lang="tr-TR" smtClean="0"/>
              <a:t>‹#›</a:t>
            </a:fld>
            <a:endParaRPr lang="tr-TR"/>
          </a:p>
        </p:txBody>
      </p:sp>
    </p:spTree>
    <p:extLst>
      <p:ext uri="{BB962C8B-B14F-4D97-AF65-F5344CB8AC3E}">
        <p14:creationId xmlns:p14="http://schemas.microsoft.com/office/powerpoint/2010/main" val="1677419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r>
              <a:rPr lang="tr-TR"/>
              <a:t>30.09.2021</a:t>
            </a:r>
          </a:p>
        </p:txBody>
      </p:sp>
      <p:sp>
        <p:nvSpPr>
          <p:cNvPr id="6" name="Altbilgi Yer Tutucusu 5"/>
          <p:cNvSpPr>
            <a:spLocks noGrp="1"/>
          </p:cNvSpPr>
          <p:nvPr>
            <p:ph type="ftr" sz="quarter" idx="11"/>
          </p:nvPr>
        </p:nvSpPr>
        <p:spPr/>
        <p:txBody>
          <a:bodyPr/>
          <a:lstStyle/>
          <a:p>
            <a:r>
              <a:rPr lang="tr-TR"/>
              <a:t>02-03 Ekim’2021</a:t>
            </a:r>
          </a:p>
        </p:txBody>
      </p:sp>
      <p:sp>
        <p:nvSpPr>
          <p:cNvPr id="7" name="Slayt Numarası Yer Tutucusu 6"/>
          <p:cNvSpPr>
            <a:spLocks noGrp="1"/>
          </p:cNvSpPr>
          <p:nvPr>
            <p:ph type="sldNum" sz="quarter" idx="12"/>
          </p:nvPr>
        </p:nvSpPr>
        <p:spPr/>
        <p:txBody>
          <a:bodyPr/>
          <a:lstStyle/>
          <a:p>
            <a:fld id="{8B4E43DF-1F61-4717-A79E-866A06505A96}" type="slidenum">
              <a:rPr lang="tr-TR" smtClean="0"/>
              <a:t>‹#›</a:t>
            </a:fld>
            <a:endParaRPr lang="tr-TR"/>
          </a:p>
        </p:txBody>
      </p:sp>
    </p:spTree>
    <p:extLst>
      <p:ext uri="{BB962C8B-B14F-4D97-AF65-F5344CB8AC3E}">
        <p14:creationId xmlns:p14="http://schemas.microsoft.com/office/powerpoint/2010/main" val="3385603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r>
              <a:rPr lang="tr-TR"/>
              <a:t>30.09.2021</a:t>
            </a:r>
          </a:p>
        </p:txBody>
      </p:sp>
      <p:sp>
        <p:nvSpPr>
          <p:cNvPr id="8" name="Altbilgi Yer Tutucusu 7"/>
          <p:cNvSpPr>
            <a:spLocks noGrp="1"/>
          </p:cNvSpPr>
          <p:nvPr>
            <p:ph type="ftr" sz="quarter" idx="11"/>
          </p:nvPr>
        </p:nvSpPr>
        <p:spPr/>
        <p:txBody>
          <a:bodyPr/>
          <a:lstStyle/>
          <a:p>
            <a:r>
              <a:rPr lang="tr-TR"/>
              <a:t>02-03 Ekim’2021</a:t>
            </a:r>
          </a:p>
        </p:txBody>
      </p:sp>
      <p:sp>
        <p:nvSpPr>
          <p:cNvPr id="9" name="Slayt Numarası Yer Tutucusu 8"/>
          <p:cNvSpPr>
            <a:spLocks noGrp="1"/>
          </p:cNvSpPr>
          <p:nvPr>
            <p:ph type="sldNum" sz="quarter" idx="12"/>
          </p:nvPr>
        </p:nvSpPr>
        <p:spPr/>
        <p:txBody>
          <a:bodyPr/>
          <a:lstStyle/>
          <a:p>
            <a:fld id="{8B4E43DF-1F61-4717-A79E-866A06505A96}" type="slidenum">
              <a:rPr lang="tr-TR" smtClean="0"/>
              <a:t>‹#›</a:t>
            </a:fld>
            <a:endParaRPr lang="tr-TR"/>
          </a:p>
        </p:txBody>
      </p:sp>
    </p:spTree>
    <p:extLst>
      <p:ext uri="{BB962C8B-B14F-4D97-AF65-F5344CB8AC3E}">
        <p14:creationId xmlns:p14="http://schemas.microsoft.com/office/powerpoint/2010/main" val="1626752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r>
              <a:rPr lang="tr-TR"/>
              <a:t>30.09.2021</a:t>
            </a:r>
          </a:p>
        </p:txBody>
      </p:sp>
      <p:sp>
        <p:nvSpPr>
          <p:cNvPr id="4" name="Altbilgi Yer Tutucusu 3"/>
          <p:cNvSpPr>
            <a:spLocks noGrp="1"/>
          </p:cNvSpPr>
          <p:nvPr>
            <p:ph type="ftr" sz="quarter" idx="11"/>
          </p:nvPr>
        </p:nvSpPr>
        <p:spPr/>
        <p:txBody>
          <a:bodyPr/>
          <a:lstStyle/>
          <a:p>
            <a:r>
              <a:rPr lang="tr-TR"/>
              <a:t>02-03 Ekim’2021</a:t>
            </a:r>
          </a:p>
        </p:txBody>
      </p:sp>
      <p:sp>
        <p:nvSpPr>
          <p:cNvPr id="5" name="Slayt Numarası Yer Tutucusu 4"/>
          <p:cNvSpPr>
            <a:spLocks noGrp="1"/>
          </p:cNvSpPr>
          <p:nvPr>
            <p:ph type="sldNum" sz="quarter" idx="12"/>
          </p:nvPr>
        </p:nvSpPr>
        <p:spPr/>
        <p:txBody>
          <a:bodyPr/>
          <a:lstStyle/>
          <a:p>
            <a:fld id="{8B4E43DF-1F61-4717-A79E-866A06505A96}" type="slidenum">
              <a:rPr lang="tr-TR" smtClean="0"/>
              <a:t>‹#›</a:t>
            </a:fld>
            <a:endParaRPr lang="tr-TR"/>
          </a:p>
        </p:txBody>
      </p:sp>
    </p:spTree>
    <p:extLst>
      <p:ext uri="{BB962C8B-B14F-4D97-AF65-F5344CB8AC3E}">
        <p14:creationId xmlns:p14="http://schemas.microsoft.com/office/powerpoint/2010/main" val="1511727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r>
              <a:rPr lang="tr-TR"/>
              <a:t>30.09.2021</a:t>
            </a:r>
          </a:p>
        </p:txBody>
      </p:sp>
      <p:sp>
        <p:nvSpPr>
          <p:cNvPr id="3" name="Altbilgi Yer Tutucusu 2"/>
          <p:cNvSpPr>
            <a:spLocks noGrp="1"/>
          </p:cNvSpPr>
          <p:nvPr>
            <p:ph type="ftr" sz="quarter" idx="11"/>
          </p:nvPr>
        </p:nvSpPr>
        <p:spPr/>
        <p:txBody>
          <a:bodyPr/>
          <a:lstStyle/>
          <a:p>
            <a:r>
              <a:rPr lang="tr-TR"/>
              <a:t>02-03 Ekim’2021</a:t>
            </a:r>
          </a:p>
        </p:txBody>
      </p:sp>
      <p:sp>
        <p:nvSpPr>
          <p:cNvPr id="4" name="Slayt Numarası Yer Tutucusu 3"/>
          <p:cNvSpPr>
            <a:spLocks noGrp="1"/>
          </p:cNvSpPr>
          <p:nvPr>
            <p:ph type="sldNum" sz="quarter" idx="12"/>
          </p:nvPr>
        </p:nvSpPr>
        <p:spPr/>
        <p:txBody>
          <a:bodyPr/>
          <a:lstStyle/>
          <a:p>
            <a:fld id="{8B4E43DF-1F61-4717-A79E-866A06505A96}" type="slidenum">
              <a:rPr lang="tr-TR" smtClean="0"/>
              <a:t>‹#›</a:t>
            </a:fld>
            <a:endParaRPr lang="tr-TR"/>
          </a:p>
        </p:txBody>
      </p:sp>
    </p:spTree>
    <p:extLst>
      <p:ext uri="{BB962C8B-B14F-4D97-AF65-F5344CB8AC3E}">
        <p14:creationId xmlns:p14="http://schemas.microsoft.com/office/powerpoint/2010/main" val="63017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r>
              <a:rPr lang="tr-TR"/>
              <a:t>30.09.2021</a:t>
            </a:r>
          </a:p>
        </p:txBody>
      </p:sp>
      <p:sp>
        <p:nvSpPr>
          <p:cNvPr id="6" name="Altbilgi Yer Tutucusu 5"/>
          <p:cNvSpPr>
            <a:spLocks noGrp="1"/>
          </p:cNvSpPr>
          <p:nvPr>
            <p:ph type="ftr" sz="quarter" idx="11"/>
          </p:nvPr>
        </p:nvSpPr>
        <p:spPr/>
        <p:txBody>
          <a:bodyPr/>
          <a:lstStyle/>
          <a:p>
            <a:r>
              <a:rPr lang="tr-TR"/>
              <a:t>02-03 Ekim’2021</a:t>
            </a:r>
          </a:p>
        </p:txBody>
      </p:sp>
      <p:sp>
        <p:nvSpPr>
          <p:cNvPr id="7" name="Slayt Numarası Yer Tutucusu 6"/>
          <p:cNvSpPr>
            <a:spLocks noGrp="1"/>
          </p:cNvSpPr>
          <p:nvPr>
            <p:ph type="sldNum" sz="quarter" idx="12"/>
          </p:nvPr>
        </p:nvSpPr>
        <p:spPr/>
        <p:txBody>
          <a:bodyPr/>
          <a:lstStyle/>
          <a:p>
            <a:fld id="{8B4E43DF-1F61-4717-A79E-866A06505A96}" type="slidenum">
              <a:rPr lang="tr-TR" smtClean="0"/>
              <a:t>‹#›</a:t>
            </a:fld>
            <a:endParaRPr lang="tr-TR"/>
          </a:p>
        </p:txBody>
      </p:sp>
    </p:spTree>
    <p:extLst>
      <p:ext uri="{BB962C8B-B14F-4D97-AF65-F5344CB8AC3E}">
        <p14:creationId xmlns:p14="http://schemas.microsoft.com/office/powerpoint/2010/main" val="1582638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r>
              <a:rPr lang="tr-TR"/>
              <a:t>30.09.2021</a:t>
            </a:r>
          </a:p>
        </p:txBody>
      </p:sp>
      <p:sp>
        <p:nvSpPr>
          <p:cNvPr id="6" name="Altbilgi Yer Tutucusu 5"/>
          <p:cNvSpPr>
            <a:spLocks noGrp="1"/>
          </p:cNvSpPr>
          <p:nvPr>
            <p:ph type="ftr" sz="quarter" idx="11"/>
          </p:nvPr>
        </p:nvSpPr>
        <p:spPr/>
        <p:txBody>
          <a:bodyPr/>
          <a:lstStyle/>
          <a:p>
            <a:r>
              <a:rPr lang="tr-TR"/>
              <a:t>02-03 Ekim’2021</a:t>
            </a:r>
          </a:p>
        </p:txBody>
      </p:sp>
      <p:sp>
        <p:nvSpPr>
          <p:cNvPr id="7" name="Slayt Numarası Yer Tutucusu 6"/>
          <p:cNvSpPr>
            <a:spLocks noGrp="1"/>
          </p:cNvSpPr>
          <p:nvPr>
            <p:ph type="sldNum" sz="quarter" idx="12"/>
          </p:nvPr>
        </p:nvSpPr>
        <p:spPr/>
        <p:txBody>
          <a:bodyPr/>
          <a:lstStyle/>
          <a:p>
            <a:fld id="{8B4E43DF-1F61-4717-A79E-866A06505A96}" type="slidenum">
              <a:rPr lang="tr-TR" smtClean="0"/>
              <a:t>‹#›</a:t>
            </a:fld>
            <a:endParaRPr lang="tr-TR"/>
          </a:p>
        </p:txBody>
      </p:sp>
    </p:spTree>
    <p:extLst>
      <p:ext uri="{BB962C8B-B14F-4D97-AF65-F5344CB8AC3E}">
        <p14:creationId xmlns:p14="http://schemas.microsoft.com/office/powerpoint/2010/main" val="958618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tr-TR"/>
              <a:t>30.09.2021</a:t>
            </a:r>
            <a:endParaRPr lang="tr-TR" dirty="0"/>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tr-TR"/>
              <a:t>02-03 Ekim’2021</a:t>
            </a: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E43DF-1F61-4717-A79E-866A06505A96}" type="slidenum">
              <a:rPr lang="tr-TR" smtClean="0"/>
              <a:t>‹#›</a:t>
            </a:fld>
            <a:endParaRPr lang="tr-TR" dirty="0"/>
          </a:p>
        </p:txBody>
      </p:sp>
    </p:spTree>
    <p:extLst>
      <p:ext uri="{BB962C8B-B14F-4D97-AF65-F5344CB8AC3E}">
        <p14:creationId xmlns:p14="http://schemas.microsoft.com/office/powerpoint/2010/main" val="2829311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Altbilgi Yer Tutucusu 3"/>
          <p:cNvSpPr>
            <a:spLocks noGrp="1"/>
          </p:cNvSpPr>
          <p:nvPr>
            <p:ph type="ftr" sz="quarter" idx="11"/>
          </p:nvPr>
        </p:nvSpPr>
        <p:spPr/>
        <p:txBody>
          <a:bodyPr/>
          <a:lstStyle/>
          <a:p>
            <a:r>
              <a:rPr lang="tr-TR"/>
              <a:t>02-03 Ekim’2021</a:t>
            </a:r>
          </a:p>
        </p:txBody>
      </p:sp>
      <p:sp>
        <p:nvSpPr>
          <p:cNvPr id="5" name="Slayt Numarası Yer Tutucusu 4"/>
          <p:cNvSpPr>
            <a:spLocks noGrp="1"/>
          </p:cNvSpPr>
          <p:nvPr>
            <p:ph type="sldNum" sz="quarter" idx="12"/>
          </p:nvPr>
        </p:nvSpPr>
        <p:spPr/>
        <p:txBody>
          <a:bodyPr/>
          <a:lstStyle/>
          <a:p>
            <a:fld id="{8B4E43DF-1F61-4717-A79E-866A06505A96}" type="slidenum">
              <a:rPr lang="tr-TR" smtClean="0"/>
              <a:t>1</a:t>
            </a:fld>
            <a:endParaRPr lang="tr-TR" dirty="0"/>
          </a:p>
        </p:txBody>
      </p:sp>
      <p:sp>
        <p:nvSpPr>
          <p:cNvPr id="8" name="Alt Başlık 2"/>
          <p:cNvSpPr>
            <a:spLocks noGrp="1"/>
          </p:cNvSpPr>
          <p:nvPr>
            <p:ph type="subTitle" idx="1"/>
          </p:nvPr>
        </p:nvSpPr>
        <p:spPr>
          <a:xfrm>
            <a:off x="750278" y="4084361"/>
            <a:ext cx="3711190" cy="708703"/>
          </a:xfrm>
        </p:spPr>
        <p:txBody>
          <a:bodyPr>
            <a:noAutofit/>
          </a:bodyPr>
          <a:lstStyle/>
          <a:p>
            <a:r>
              <a:rPr lang="tr" sz="4800" b="1" dirty="0" smtClean="0">
                <a:solidFill>
                  <a:schemeClr val="bg1"/>
                </a:solidFill>
              </a:rPr>
              <a:t>M3K4 TEAM</a:t>
            </a:r>
          </a:p>
          <a:p>
            <a:r>
              <a:rPr lang="tr" sz="4800" b="1" dirty="0" smtClean="0">
                <a:solidFill>
                  <a:schemeClr val="bg1"/>
                </a:solidFill>
              </a:rPr>
              <a:t>M3K4RM PROJECT</a:t>
            </a:r>
            <a:endParaRPr lang="tr-TR" sz="4800" dirty="0">
              <a:solidFill>
                <a:schemeClr val="bg1"/>
              </a:solidFill>
            </a:endParaRPr>
          </a:p>
        </p:txBody>
      </p:sp>
    </p:spTree>
    <p:extLst>
      <p:ext uri="{BB962C8B-B14F-4D97-AF65-F5344CB8AC3E}">
        <p14:creationId xmlns:p14="http://schemas.microsoft.com/office/powerpoint/2010/main" val="2970721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tbilgi Yer Tutucusu 3"/>
          <p:cNvSpPr>
            <a:spLocks noGrp="1"/>
          </p:cNvSpPr>
          <p:nvPr>
            <p:ph type="ftr" sz="quarter" idx="11"/>
          </p:nvPr>
        </p:nvSpPr>
        <p:spPr/>
        <p:txBody>
          <a:bodyPr/>
          <a:lstStyle/>
          <a:p>
            <a:r>
              <a:rPr lang="tr-TR" smtClean="0"/>
              <a:t>02-03 Ekim’2021</a:t>
            </a:r>
            <a:endParaRPr lang="tr-TR"/>
          </a:p>
        </p:txBody>
      </p:sp>
      <p:sp>
        <p:nvSpPr>
          <p:cNvPr id="5" name="Slayt Numarası Yer Tutucusu 4"/>
          <p:cNvSpPr>
            <a:spLocks noGrp="1"/>
          </p:cNvSpPr>
          <p:nvPr>
            <p:ph type="sldNum" sz="quarter" idx="12"/>
          </p:nvPr>
        </p:nvSpPr>
        <p:spPr/>
        <p:txBody>
          <a:bodyPr/>
          <a:lstStyle/>
          <a:p>
            <a:fld id="{8B4E43DF-1F61-4717-A79E-866A06505A96}" type="slidenum">
              <a:rPr lang="tr-TR" smtClean="0"/>
              <a:t>2</a:t>
            </a:fld>
            <a:endParaRPr lang="tr-TR"/>
          </a:p>
        </p:txBody>
      </p:sp>
      <p:pic>
        <p:nvPicPr>
          <p:cNvPr id="6" name="Resim 5"/>
          <p:cNvPicPr>
            <a:picLocks noChangeAspect="1"/>
          </p:cNvPicPr>
          <p:nvPr/>
        </p:nvPicPr>
        <p:blipFill>
          <a:blip r:embed="rId2"/>
          <a:stretch>
            <a:fillRect/>
          </a:stretch>
        </p:blipFill>
        <p:spPr>
          <a:xfrm>
            <a:off x="517799" y="777610"/>
            <a:ext cx="1143947" cy="2049868"/>
          </a:xfrm>
          <a:prstGeom prst="rect">
            <a:avLst/>
          </a:prstGeom>
        </p:spPr>
      </p:pic>
      <p:sp>
        <p:nvSpPr>
          <p:cNvPr id="7" name="Google Shape;60;p14"/>
          <p:cNvSpPr txBox="1">
            <a:spLocks/>
          </p:cNvSpPr>
          <p:nvPr/>
        </p:nvSpPr>
        <p:spPr>
          <a:xfrm>
            <a:off x="1884266" y="677009"/>
            <a:ext cx="3303195" cy="1663646"/>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spcBef>
                <a:spcPts val="0"/>
              </a:spcBef>
              <a:spcAft>
                <a:spcPts val="1600"/>
              </a:spcAft>
            </a:pPr>
            <a:r>
              <a:rPr lang="en-US" dirty="0">
                <a:solidFill>
                  <a:schemeClr val="bg1"/>
                </a:solidFill>
              </a:rPr>
              <a:t>Initially, our system is contained in a 12 cm long and 2 cm wide tube.</a:t>
            </a:r>
            <a:endParaRPr lang="tr-TR" dirty="0">
              <a:solidFill>
                <a:schemeClr val="bg1"/>
              </a:solidFill>
            </a:endParaRPr>
          </a:p>
        </p:txBody>
      </p:sp>
      <p:pic>
        <p:nvPicPr>
          <p:cNvPr id="8" name="Resim 7"/>
          <p:cNvPicPr>
            <a:picLocks noChangeAspect="1"/>
          </p:cNvPicPr>
          <p:nvPr/>
        </p:nvPicPr>
        <p:blipFill>
          <a:blip r:embed="rId3"/>
          <a:stretch>
            <a:fillRect/>
          </a:stretch>
        </p:blipFill>
        <p:spPr>
          <a:xfrm>
            <a:off x="384773" y="3622429"/>
            <a:ext cx="2044694" cy="2113735"/>
          </a:xfrm>
          <a:prstGeom prst="rect">
            <a:avLst/>
          </a:prstGeom>
        </p:spPr>
      </p:pic>
      <p:sp>
        <p:nvSpPr>
          <p:cNvPr id="10" name="Google Shape;60;p14"/>
          <p:cNvSpPr txBox="1">
            <a:spLocks/>
          </p:cNvSpPr>
          <p:nvPr/>
        </p:nvSpPr>
        <p:spPr>
          <a:xfrm>
            <a:off x="2029616" y="2513913"/>
            <a:ext cx="3303195" cy="1663646"/>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spcBef>
                <a:spcPts val="0"/>
              </a:spcBef>
              <a:spcAft>
                <a:spcPts val="1600"/>
              </a:spcAft>
            </a:pPr>
            <a:r>
              <a:rPr lang="en-US" dirty="0">
                <a:solidFill>
                  <a:schemeClr val="bg1"/>
                </a:solidFill>
              </a:rPr>
              <a:t>Here is the view outside the </a:t>
            </a:r>
            <a:r>
              <a:rPr lang="en-US" dirty="0" smtClean="0">
                <a:solidFill>
                  <a:schemeClr val="bg1"/>
                </a:solidFill>
              </a:rPr>
              <a:t>tube</a:t>
            </a:r>
            <a:r>
              <a:rPr lang="tr-TR" dirty="0" smtClean="0">
                <a:solidFill>
                  <a:schemeClr val="bg1"/>
                </a:solidFill>
              </a:rPr>
              <a:t>.</a:t>
            </a:r>
            <a:endParaRPr lang="tr-TR" dirty="0">
              <a:solidFill>
                <a:schemeClr val="bg1"/>
              </a:solidFill>
            </a:endParaRPr>
          </a:p>
        </p:txBody>
      </p:sp>
      <p:pic>
        <p:nvPicPr>
          <p:cNvPr id="11" name="Resim 10"/>
          <p:cNvPicPr>
            <a:picLocks noChangeAspect="1"/>
          </p:cNvPicPr>
          <p:nvPr/>
        </p:nvPicPr>
        <p:blipFill>
          <a:blip r:embed="rId4"/>
          <a:stretch>
            <a:fillRect/>
          </a:stretch>
        </p:blipFill>
        <p:spPr>
          <a:xfrm>
            <a:off x="3335072" y="3410930"/>
            <a:ext cx="2057687" cy="2772162"/>
          </a:xfrm>
          <a:prstGeom prst="rect">
            <a:avLst/>
          </a:prstGeom>
        </p:spPr>
      </p:pic>
      <p:pic>
        <p:nvPicPr>
          <p:cNvPr id="12" name="Resim 11"/>
          <p:cNvPicPr>
            <a:picLocks noChangeAspect="1"/>
          </p:cNvPicPr>
          <p:nvPr/>
        </p:nvPicPr>
        <p:blipFill>
          <a:blip r:embed="rId5"/>
          <a:stretch>
            <a:fillRect/>
          </a:stretch>
        </p:blipFill>
        <p:spPr>
          <a:xfrm>
            <a:off x="8953101" y="3450354"/>
            <a:ext cx="2857899" cy="3277057"/>
          </a:xfrm>
          <a:prstGeom prst="rect">
            <a:avLst/>
          </a:prstGeom>
        </p:spPr>
      </p:pic>
      <p:sp>
        <p:nvSpPr>
          <p:cNvPr id="13" name="Google Shape;60;p14"/>
          <p:cNvSpPr txBox="1">
            <a:spLocks/>
          </p:cNvSpPr>
          <p:nvPr/>
        </p:nvSpPr>
        <p:spPr>
          <a:xfrm>
            <a:off x="5732662" y="3992483"/>
            <a:ext cx="3303195" cy="1663646"/>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spcBef>
                <a:spcPts val="0"/>
              </a:spcBef>
              <a:spcAft>
                <a:spcPts val="1600"/>
              </a:spcAft>
            </a:pPr>
            <a:r>
              <a:rPr lang="en-US" dirty="0">
                <a:solidFill>
                  <a:schemeClr val="bg1"/>
                </a:solidFill>
              </a:rPr>
              <a:t>The Dampers in the images represent the spring structures as in the image on the right.</a:t>
            </a:r>
            <a:endParaRPr lang="tr-TR" dirty="0">
              <a:solidFill>
                <a:schemeClr val="bg1"/>
              </a:solidFill>
            </a:endParaRPr>
          </a:p>
        </p:txBody>
      </p:sp>
    </p:spTree>
    <p:extLst>
      <p:ext uri="{BB962C8B-B14F-4D97-AF65-F5344CB8AC3E}">
        <p14:creationId xmlns:p14="http://schemas.microsoft.com/office/powerpoint/2010/main" val="2841593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tbilgi Yer Tutucusu 3"/>
          <p:cNvSpPr>
            <a:spLocks noGrp="1"/>
          </p:cNvSpPr>
          <p:nvPr>
            <p:ph type="ftr" sz="quarter" idx="11"/>
          </p:nvPr>
        </p:nvSpPr>
        <p:spPr/>
        <p:txBody>
          <a:bodyPr/>
          <a:lstStyle/>
          <a:p>
            <a:r>
              <a:rPr lang="tr-TR" smtClean="0"/>
              <a:t>02-03 Ekim’2021</a:t>
            </a:r>
            <a:endParaRPr lang="tr-TR"/>
          </a:p>
        </p:txBody>
      </p:sp>
      <p:sp>
        <p:nvSpPr>
          <p:cNvPr id="5" name="Slayt Numarası Yer Tutucusu 4"/>
          <p:cNvSpPr>
            <a:spLocks noGrp="1"/>
          </p:cNvSpPr>
          <p:nvPr>
            <p:ph type="sldNum" sz="quarter" idx="12"/>
          </p:nvPr>
        </p:nvSpPr>
        <p:spPr/>
        <p:txBody>
          <a:bodyPr/>
          <a:lstStyle/>
          <a:p>
            <a:fld id="{8B4E43DF-1F61-4717-A79E-866A06505A96}" type="slidenum">
              <a:rPr lang="tr-TR" smtClean="0"/>
              <a:t>3</a:t>
            </a:fld>
            <a:endParaRPr lang="tr-TR"/>
          </a:p>
        </p:txBody>
      </p:sp>
      <p:pic>
        <p:nvPicPr>
          <p:cNvPr id="6" name="Resim 5"/>
          <p:cNvPicPr>
            <a:picLocks noChangeAspect="1"/>
          </p:cNvPicPr>
          <p:nvPr/>
        </p:nvPicPr>
        <p:blipFill>
          <a:blip r:embed="rId2"/>
          <a:stretch>
            <a:fillRect/>
          </a:stretch>
        </p:blipFill>
        <p:spPr>
          <a:xfrm>
            <a:off x="3143543" y="4276582"/>
            <a:ext cx="1332914" cy="2171557"/>
          </a:xfrm>
          <a:prstGeom prst="rect">
            <a:avLst/>
          </a:prstGeom>
        </p:spPr>
      </p:pic>
      <p:sp>
        <p:nvSpPr>
          <p:cNvPr id="7" name="Google Shape;60;p14"/>
          <p:cNvSpPr txBox="1">
            <a:spLocks/>
          </p:cNvSpPr>
          <p:nvPr/>
        </p:nvSpPr>
        <p:spPr>
          <a:xfrm>
            <a:off x="2870469" y="465883"/>
            <a:ext cx="6111606" cy="1663646"/>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spcBef>
                <a:spcPts val="0"/>
              </a:spcBef>
              <a:spcAft>
                <a:spcPts val="1600"/>
              </a:spcAft>
            </a:pPr>
            <a:r>
              <a:rPr lang="en-US" dirty="0">
                <a:solidFill>
                  <a:schemeClr val="bg1"/>
                </a:solidFill>
              </a:rPr>
              <a:t>There is a gap in the middle, so that the cable to be cut is passed from top to bottom. The other ropes on the side are steel cables, they are attached to the pulley below.</a:t>
            </a:r>
            <a:endParaRPr lang="tr-TR" dirty="0" smtClean="0">
              <a:solidFill>
                <a:schemeClr val="bg1"/>
              </a:solidFill>
            </a:endParaRPr>
          </a:p>
        </p:txBody>
      </p:sp>
      <p:pic>
        <p:nvPicPr>
          <p:cNvPr id="8" name="Resim 7"/>
          <p:cNvPicPr>
            <a:picLocks noChangeAspect="1"/>
          </p:cNvPicPr>
          <p:nvPr/>
        </p:nvPicPr>
        <p:blipFill>
          <a:blip r:embed="rId3"/>
          <a:stretch>
            <a:fillRect/>
          </a:stretch>
        </p:blipFill>
        <p:spPr>
          <a:xfrm>
            <a:off x="328443" y="1175998"/>
            <a:ext cx="2429214" cy="4867954"/>
          </a:xfrm>
          <a:prstGeom prst="rect">
            <a:avLst/>
          </a:prstGeom>
        </p:spPr>
      </p:pic>
      <p:pic>
        <p:nvPicPr>
          <p:cNvPr id="9" name="Resim 8"/>
          <p:cNvPicPr>
            <a:picLocks noChangeAspect="1"/>
          </p:cNvPicPr>
          <p:nvPr/>
        </p:nvPicPr>
        <p:blipFill>
          <a:blip r:embed="rId4"/>
          <a:stretch>
            <a:fillRect/>
          </a:stretch>
        </p:blipFill>
        <p:spPr>
          <a:xfrm>
            <a:off x="5113401" y="4276582"/>
            <a:ext cx="3039999" cy="2444893"/>
          </a:xfrm>
          <a:prstGeom prst="rect">
            <a:avLst/>
          </a:prstGeom>
        </p:spPr>
      </p:pic>
      <p:pic>
        <p:nvPicPr>
          <p:cNvPr id="10" name="Resim 9"/>
          <p:cNvPicPr>
            <a:picLocks noChangeAspect="1"/>
          </p:cNvPicPr>
          <p:nvPr/>
        </p:nvPicPr>
        <p:blipFill>
          <a:blip r:embed="rId5"/>
          <a:stretch>
            <a:fillRect/>
          </a:stretch>
        </p:blipFill>
        <p:spPr>
          <a:xfrm>
            <a:off x="8735485" y="4276582"/>
            <a:ext cx="2917926" cy="2444893"/>
          </a:xfrm>
          <a:prstGeom prst="rect">
            <a:avLst/>
          </a:prstGeom>
        </p:spPr>
      </p:pic>
      <p:sp>
        <p:nvSpPr>
          <p:cNvPr id="11" name="Dikdörtgen 10"/>
          <p:cNvSpPr/>
          <p:nvPr/>
        </p:nvSpPr>
        <p:spPr>
          <a:xfrm>
            <a:off x="5687485" y="2337590"/>
            <a:ext cx="6096000" cy="1938992"/>
          </a:xfrm>
          <a:prstGeom prst="rect">
            <a:avLst/>
          </a:prstGeom>
        </p:spPr>
        <p:txBody>
          <a:bodyPr>
            <a:spAutoFit/>
          </a:bodyPr>
          <a:lstStyle/>
          <a:p>
            <a:pPr lvl="0">
              <a:spcAft>
                <a:spcPts val="1600"/>
              </a:spcAft>
            </a:pPr>
            <a:r>
              <a:rPr lang="en-US" sz="2400" dirty="0">
                <a:solidFill>
                  <a:schemeClr val="bg1"/>
                </a:solidFill>
              </a:rPr>
              <a:t>The reel is rotated from below and the winding process takes place, so that the upper ring is stretched downwards, and the static force is stored as the springs above it will be stretched in this way.</a:t>
            </a:r>
            <a:endParaRPr lang="tr-TR" sz="2400" dirty="0">
              <a:solidFill>
                <a:schemeClr val="bg1"/>
              </a:solidFill>
            </a:endParaRPr>
          </a:p>
        </p:txBody>
      </p:sp>
    </p:spTree>
    <p:extLst>
      <p:ext uri="{BB962C8B-B14F-4D97-AF65-F5344CB8AC3E}">
        <p14:creationId xmlns:p14="http://schemas.microsoft.com/office/powerpoint/2010/main" val="1082186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tbilgi Yer Tutucusu 3"/>
          <p:cNvSpPr>
            <a:spLocks noGrp="1"/>
          </p:cNvSpPr>
          <p:nvPr>
            <p:ph type="ftr" sz="quarter" idx="11"/>
          </p:nvPr>
        </p:nvSpPr>
        <p:spPr/>
        <p:txBody>
          <a:bodyPr/>
          <a:lstStyle/>
          <a:p>
            <a:r>
              <a:rPr lang="tr-TR" smtClean="0"/>
              <a:t>02-03 Ekim’2021</a:t>
            </a:r>
            <a:endParaRPr lang="tr-TR"/>
          </a:p>
        </p:txBody>
      </p:sp>
      <p:sp>
        <p:nvSpPr>
          <p:cNvPr id="5" name="Slayt Numarası Yer Tutucusu 4"/>
          <p:cNvSpPr>
            <a:spLocks noGrp="1"/>
          </p:cNvSpPr>
          <p:nvPr>
            <p:ph type="sldNum" sz="quarter" idx="12"/>
          </p:nvPr>
        </p:nvSpPr>
        <p:spPr/>
        <p:txBody>
          <a:bodyPr/>
          <a:lstStyle/>
          <a:p>
            <a:fld id="{8B4E43DF-1F61-4717-A79E-866A06505A96}" type="slidenum">
              <a:rPr lang="tr-TR" smtClean="0"/>
              <a:t>4</a:t>
            </a:fld>
            <a:endParaRPr lang="tr-TR"/>
          </a:p>
        </p:txBody>
      </p:sp>
      <p:sp>
        <p:nvSpPr>
          <p:cNvPr id="6" name="Google Shape;60;p14"/>
          <p:cNvSpPr txBox="1">
            <a:spLocks/>
          </p:cNvSpPr>
          <p:nvPr/>
        </p:nvSpPr>
        <p:spPr>
          <a:xfrm>
            <a:off x="327294" y="755404"/>
            <a:ext cx="8369031" cy="1663646"/>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spcBef>
                <a:spcPts val="0"/>
              </a:spcBef>
              <a:spcAft>
                <a:spcPts val="1600"/>
              </a:spcAft>
            </a:pPr>
            <a:r>
              <a:rPr lang="en-US" dirty="0">
                <a:solidFill>
                  <a:schemeClr val="bg1"/>
                </a:solidFill>
              </a:rPr>
              <a:t>The steel cable, which is wound on the reel below, is held by a protrusion connected to the relay. The relay releases the protrusion with a momentary trigger of electrical energy, so that the steel cable comes out of the coil.</a:t>
            </a:r>
            <a:endParaRPr lang="tr-TR" dirty="0">
              <a:solidFill>
                <a:schemeClr val="bg1"/>
              </a:solidFill>
            </a:endParaRPr>
          </a:p>
          <a:p>
            <a:pPr lvl="0" algn="l">
              <a:spcBef>
                <a:spcPts val="0"/>
              </a:spcBef>
              <a:spcAft>
                <a:spcPts val="1600"/>
              </a:spcAft>
            </a:pPr>
            <a:endParaRPr lang="tr-TR" dirty="0" smtClean="0">
              <a:solidFill>
                <a:schemeClr val="bg1"/>
              </a:solidFill>
            </a:endParaRPr>
          </a:p>
        </p:txBody>
      </p:sp>
      <p:pic>
        <p:nvPicPr>
          <p:cNvPr id="7" name="Resim 6"/>
          <p:cNvPicPr>
            <a:picLocks noChangeAspect="1"/>
          </p:cNvPicPr>
          <p:nvPr/>
        </p:nvPicPr>
        <p:blipFill>
          <a:blip r:embed="rId2"/>
          <a:stretch>
            <a:fillRect/>
          </a:stretch>
        </p:blipFill>
        <p:spPr>
          <a:xfrm>
            <a:off x="714058" y="3205202"/>
            <a:ext cx="2457767" cy="2395806"/>
          </a:xfrm>
          <a:prstGeom prst="rect">
            <a:avLst/>
          </a:prstGeom>
        </p:spPr>
      </p:pic>
      <p:pic>
        <p:nvPicPr>
          <p:cNvPr id="8" name="Resim 7"/>
          <p:cNvPicPr>
            <a:picLocks noChangeAspect="1"/>
          </p:cNvPicPr>
          <p:nvPr/>
        </p:nvPicPr>
        <p:blipFill>
          <a:blip r:embed="rId3"/>
          <a:stretch>
            <a:fillRect/>
          </a:stretch>
        </p:blipFill>
        <p:spPr>
          <a:xfrm>
            <a:off x="4179951" y="3205202"/>
            <a:ext cx="3039999" cy="2444893"/>
          </a:xfrm>
          <a:prstGeom prst="rect">
            <a:avLst/>
          </a:prstGeom>
        </p:spPr>
      </p:pic>
      <p:pic>
        <p:nvPicPr>
          <p:cNvPr id="9" name="Resim 8"/>
          <p:cNvPicPr>
            <a:picLocks noChangeAspect="1"/>
          </p:cNvPicPr>
          <p:nvPr/>
        </p:nvPicPr>
        <p:blipFill>
          <a:blip r:embed="rId4"/>
          <a:stretch>
            <a:fillRect/>
          </a:stretch>
        </p:blipFill>
        <p:spPr>
          <a:xfrm>
            <a:off x="8610600" y="3205202"/>
            <a:ext cx="2917926" cy="2444893"/>
          </a:xfrm>
          <a:prstGeom prst="rect">
            <a:avLst/>
          </a:prstGeom>
        </p:spPr>
      </p:pic>
    </p:spTree>
    <p:extLst>
      <p:ext uri="{BB962C8B-B14F-4D97-AF65-F5344CB8AC3E}">
        <p14:creationId xmlns:p14="http://schemas.microsoft.com/office/powerpoint/2010/main" val="662641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tbilgi Yer Tutucusu 3"/>
          <p:cNvSpPr>
            <a:spLocks noGrp="1"/>
          </p:cNvSpPr>
          <p:nvPr>
            <p:ph type="ftr" sz="quarter" idx="11"/>
          </p:nvPr>
        </p:nvSpPr>
        <p:spPr/>
        <p:txBody>
          <a:bodyPr/>
          <a:lstStyle/>
          <a:p>
            <a:r>
              <a:rPr lang="tr-TR" smtClean="0"/>
              <a:t>02-03 Ekim’2021</a:t>
            </a:r>
            <a:endParaRPr lang="tr-TR"/>
          </a:p>
        </p:txBody>
      </p:sp>
      <p:sp>
        <p:nvSpPr>
          <p:cNvPr id="5" name="Slayt Numarası Yer Tutucusu 4"/>
          <p:cNvSpPr>
            <a:spLocks noGrp="1"/>
          </p:cNvSpPr>
          <p:nvPr>
            <p:ph type="sldNum" sz="quarter" idx="12"/>
          </p:nvPr>
        </p:nvSpPr>
        <p:spPr/>
        <p:txBody>
          <a:bodyPr/>
          <a:lstStyle/>
          <a:p>
            <a:fld id="{8B4E43DF-1F61-4717-A79E-866A06505A96}" type="slidenum">
              <a:rPr lang="tr-TR" smtClean="0"/>
              <a:t>5</a:t>
            </a:fld>
            <a:endParaRPr lang="tr-TR"/>
          </a:p>
        </p:txBody>
      </p:sp>
      <p:sp>
        <p:nvSpPr>
          <p:cNvPr id="8" name="Dikdörtgen 7"/>
          <p:cNvSpPr/>
          <p:nvPr/>
        </p:nvSpPr>
        <p:spPr>
          <a:xfrm>
            <a:off x="344577" y="501859"/>
            <a:ext cx="8504148" cy="1938992"/>
          </a:xfrm>
          <a:prstGeom prst="rect">
            <a:avLst/>
          </a:prstGeom>
        </p:spPr>
        <p:txBody>
          <a:bodyPr wrap="square">
            <a:spAutoFit/>
          </a:bodyPr>
          <a:lstStyle/>
          <a:p>
            <a:pPr lvl="0">
              <a:spcAft>
                <a:spcPts val="1600"/>
              </a:spcAft>
            </a:pPr>
            <a:r>
              <a:rPr lang="en-US" sz="2400" dirty="0">
                <a:solidFill>
                  <a:schemeClr val="bg1"/>
                </a:solidFill>
              </a:rPr>
              <a:t>The upper ring, which is released with the help of the statically loaded spring at the top, quickly goes up. The scissors system, which is connected to the bracelet with 2 diamond tips, closes while passing up in the conical shell in which it is located, and thus the cable between is cut.</a:t>
            </a:r>
            <a:endParaRPr lang="tr-TR" sz="2400" dirty="0">
              <a:solidFill>
                <a:schemeClr val="bg1"/>
              </a:solidFill>
            </a:endParaRPr>
          </a:p>
        </p:txBody>
      </p:sp>
      <p:pic>
        <p:nvPicPr>
          <p:cNvPr id="9" name="Resim 8"/>
          <p:cNvPicPr>
            <a:picLocks noChangeAspect="1"/>
          </p:cNvPicPr>
          <p:nvPr/>
        </p:nvPicPr>
        <p:blipFill>
          <a:blip r:embed="rId2"/>
          <a:stretch>
            <a:fillRect/>
          </a:stretch>
        </p:blipFill>
        <p:spPr>
          <a:xfrm>
            <a:off x="565956" y="2847975"/>
            <a:ext cx="3318604" cy="3709987"/>
          </a:xfrm>
          <a:prstGeom prst="rect">
            <a:avLst/>
          </a:prstGeom>
        </p:spPr>
      </p:pic>
      <p:pic>
        <p:nvPicPr>
          <p:cNvPr id="10" name="Resim 9"/>
          <p:cNvPicPr>
            <a:picLocks noChangeAspect="1"/>
          </p:cNvPicPr>
          <p:nvPr/>
        </p:nvPicPr>
        <p:blipFill>
          <a:blip r:embed="rId3"/>
          <a:stretch>
            <a:fillRect/>
          </a:stretch>
        </p:blipFill>
        <p:spPr>
          <a:xfrm>
            <a:off x="4973690" y="2847975"/>
            <a:ext cx="2446294" cy="3709987"/>
          </a:xfrm>
          <a:prstGeom prst="rect">
            <a:avLst/>
          </a:prstGeom>
        </p:spPr>
      </p:pic>
      <p:pic>
        <p:nvPicPr>
          <p:cNvPr id="11" name="Resim 10"/>
          <p:cNvPicPr>
            <a:picLocks noChangeAspect="1"/>
          </p:cNvPicPr>
          <p:nvPr/>
        </p:nvPicPr>
        <p:blipFill>
          <a:blip r:embed="rId4"/>
          <a:stretch>
            <a:fillRect/>
          </a:stretch>
        </p:blipFill>
        <p:spPr>
          <a:xfrm>
            <a:off x="7829497" y="2847975"/>
            <a:ext cx="1743189" cy="3730749"/>
          </a:xfrm>
          <a:prstGeom prst="rect">
            <a:avLst/>
          </a:prstGeom>
        </p:spPr>
      </p:pic>
      <p:pic>
        <p:nvPicPr>
          <p:cNvPr id="12" name="Resim 11"/>
          <p:cNvPicPr>
            <a:picLocks noChangeAspect="1"/>
          </p:cNvPicPr>
          <p:nvPr/>
        </p:nvPicPr>
        <p:blipFill>
          <a:blip r:embed="rId5"/>
          <a:stretch>
            <a:fillRect/>
          </a:stretch>
        </p:blipFill>
        <p:spPr>
          <a:xfrm>
            <a:off x="9937692" y="2847975"/>
            <a:ext cx="2006605" cy="3595687"/>
          </a:xfrm>
          <a:prstGeom prst="rect">
            <a:avLst/>
          </a:prstGeom>
        </p:spPr>
      </p:pic>
    </p:spTree>
    <p:extLst>
      <p:ext uri="{BB962C8B-B14F-4D97-AF65-F5344CB8AC3E}">
        <p14:creationId xmlns:p14="http://schemas.microsoft.com/office/powerpoint/2010/main" val="177412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tbilgi Yer Tutucusu 3"/>
          <p:cNvSpPr>
            <a:spLocks noGrp="1"/>
          </p:cNvSpPr>
          <p:nvPr>
            <p:ph type="ftr" sz="quarter" idx="11"/>
          </p:nvPr>
        </p:nvSpPr>
        <p:spPr/>
        <p:txBody>
          <a:bodyPr/>
          <a:lstStyle/>
          <a:p>
            <a:r>
              <a:rPr lang="tr-TR" smtClean="0"/>
              <a:t>02-03 Ekim’2021</a:t>
            </a:r>
            <a:endParaRPr lang="tr-TR"/>
          </a:p>
        </p:txBody>
      </p:sp>
      <p:sp>
        <p:nvSpPr>
          <p:cNvPr id="5" name="Slayt Numarası Yer Tutucusu 4"/>
          <p:cNvSpPr>
            <a:spLocks noGrp="1"/>
          </p:cNvSpPr>
          <p:nvPr>
            <p:ph type="sldNum" sz="quarter" idx="12"/>
          </p:nvPr>
        </p:nvSpPr>
        <p:spPr/>
        <p:txBody>
          <a:bodyPr/>
          <a:lstStyle/>
          <a:p>
            <a:fld id="{8B4E43DF-1F61-4717-A79E-866A06505A96}" type="slidenum">
              <a:rPr lang="tr-TR" smtClean="0"/>
              <a:t>6</a:t>
            </a:fld>
            <a:endParaRPr lang="tr-TR"/>
          </a:p>
        </p:txBody>
      </p:sp>
      <p:pic>
        <p:nvPicPr>
          <p:cNvPr id="6" name="Resim 5"/>
          <p:cNvPicPr>
            <a:picLocks noChangeAspect="1"/>
          </p:cNvPicPr>
          <p:nvPr/>
        </p:nvPicPr>
        <p:blipFill>
          <a:blip r:embed="rId2"/>
          <a:stretch>
            <a:fillRect/>
          </a:stretch>
        </p:blipFill>
        <p:spPr>
          <a:xfrm>
            <a:off x="688587" y="486681"/>
            <a:ext cx="2057687" cy="2772162"/>
          </a:xfrm>
          <a:prstGeom prst="rect">
            <a:avLst/>
          </a:prstGeom>
        </p:spPr>
      </p:pic>
      <p:pic>
        <p:nvPicPr>
          <p:cNvPr id="7" name="Resim 6"/>
          <p:cNvPicPr>
            <a:picLocks noChangeAspect="1"/>
          </p:cNvPicPr>
          <p:nvPr/>
        </p:nvPicPr>
        <p:blipFill>
          <a:blip r:embed="rId3"/>
          <a:stretch>
            <a:fillRect/>
          </a:stretch>
        </p:blipFill>
        <p:spPr>
          <a:xfrm>
            <a:off x="3535388" y="481374"/>
            <a:ext cx="1704827" cy="2777469"/>
          </a:xfrm>
          <a:prstGeom prst="rect">
            <a:avLst/>
          </a:prstGeom>
        </p:spPr>
      </p:pic>
      <p:pic>
        <p:nvPicPr>
          <p:cNvPr id="8" name="Resim 7"/>
          <p:cNvPicPr>
            <a:picLocks noChangeAspect="1"/>
          </p:cNvPicPr>
          <p:nvPr/>
        </p:nvPicPr>
        <p:blipFill>
          <a:blip r:embed="rId4"/>
          <a:stretch>
            <a:fillRect/>
          </a:stretch>
        </p:blipFill>
        <p:spPr>
          <a:xfrm>
            <a:off x="5758962" y="481374"/>
            <a:ext cx="1913485" cy="2777469"/>
          </a:xfrm>
          <a:prstGeom prst="rect">
            <a:avLst/>
          </a:prstGeom>
        </p:spPr>
      </p:pic>
      <p:pic>
        <p:nvPicPr>
          <p:cNvPr id="9" name="Resim 8"/>
          <p:cNvPicPr>
            <a:picLocks noChangeAspect="1"/>
          </p:cNvPicPr>
          <p:nvPr/>
        </p:nvPicPr>
        <p:blipFill>
          <a:blip r:embed="rId5"/>
          <a:stretch>
            <a:fillRect/>
          </a:stretch>
        </p:blipFill>
        <p:spPr>
          <a:xfrm>
            <a:off x="7920499" y="766288"/>
            <a:ext cx="2229604" cy="2492555"/>
          </a:xfrm>
          <a:prstGeom prst="rect">
            <a:avLst/>
          </a:prstGeom>
        </p:spPr>
      </p:pic>
      <p:pic>
        <p:nvPicPr>
          <p:cNvPr id="10" name="Resim 9"/>
          <p:cNvPicPr>
            <a:picLocks noChangeAspect="1"/>
          </p:cNvPicPr>
          <p:nvPr/>
        </p:nvPicPr>
        <p:blipFill>
          <a:blip r:embed="rId6"/>
          <a:stretch>
            <a:fillRect/>
          </a:stretch>
        </p:blipFill>
        <p:spPr>
          <a:xfrm>
            <a:off x="688587" y="3588818"/>
            <a:ext cx="1945235" cy="2950094"/>
          </a:xfrm>
          <a:prstGeom prst="rect">
            <a:avLst/>
          </a:prstGeom>
        </p:spPr>
      </p:pic>
      <p:pic>
        <p:nvPicPr>
          <p:cNvPr id="11" name="Resim 10"/>
          <p:cNvPicPr>
            <a:picLocks noChangeAspect="1"/>
          </p:cNvPicPr>
          <p:nvPr/>
        </p:nvPicPr>
        <p:blipFill>
          <a:blip r:embed="rId7"/>
          <a:stretch>
            <a:fillRect/>
          </a:stretch>
        </p:blipFill>
        <p:spPr>
          <a:xfrm>
            <a:off x="3219720" y="3629158"/>
            <a:ext cx="1637760" cy="2909754"/>
          </a:xfrm>
          <a:prstGeom prst="rect">
            <a:avLst/>
          </a:prstGeom>
        </p:spPr>
      </p:pic>
      <p:pic>
        <p:nvPicPr>
          <p:cNvPr id="12" name="Resim 11"/>
          <p:cNvPicPr>
            <a:picLocks noChangeAspect="1"/>
          </p:cNvPicPr>
          <p:nvPr/>
        </p:nvPicPr>
        <p:blipFill>
          <a:blip r:embed="rId8"/>
          <a:stretch>
            <a:fillRect/>
          </a:stretch>
        </p:blipFill>
        <p:spPr>
          <a:xfrm>
            <a:off x="5609492" y="3660157"/>
            <a:ext cx="1396506" cy="2665195"/>
          </a:xfrm>
          <a:prstGeom prst="rect">
            <a:avLst/>
          </a:prstGeom>
        </p:spPr>
      </p:pic>
      <p:pic>
        <p:nvPicPr>
          <p:cNvPr id="13" name="Resim 12"/>
          <p:cNvPicPr>
            <a:picLocks noChangeAspect="1"/>
          </p:cNvPicPr>
          <p:nvPr/>
        </p:nvPicPr>
        <p:blipFill>
          <a:blip r:embed="rId9"/>
          <a:stretch>
            <a:fillRect/>
          </a:stretch>
        </p:blipFill>
        <p:spPr>
          <a:xfrm>
            <a:off x="7370092" y="3757306"/>
            <a:ext cx="3039999" cy="2444893"/>
          </a:xfrm>
          <a:prstGeom prst="rect">
            <a:avLst/>
          </a:prstGeom>
        </p:spPr>
      </p:pic>
    </p:spTree>
    <p:extLst>
      <p:ext uri="{BB962C8B-B14F-4D97-AF65-F5344CB8AC3E}">
        <p14:creationId xmlns:p14="http://schemas.microsoft.com/office/powerpoint/2010/main" val="2889171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p:cNvSpPr>
            <a:spLocks noGrp="1"/>
          </p:cNvSpPr>
          <p:nvPr>
            <p:ph type="subTitle" idx="1"/>
          </p:nvPr>
        </p:nvSpPr>
        <p:spPr>
          <a:xfrm>
            <a:off x="773724" y="1150241"/>
            <a:ext cx="4675832" cy="477593"/>
          </a:xfrm>
        </p:spPr>
        <p:txBody>
          <a:bodyPr>
            <a:noAutofit/>
          </a:bodyPr>
          <a:lstStyle/>
          <a:p>
            <a:pPr algn="l"/>
            <a:r>
              <a:rPr lang="tr" sz="3600" b="1" dirty="0" smtClean="0">
                <a:solidFill>
                  <a:schemeClr val="bg1"/>
                </a:solidFill>
              </a:rPr>
              <a:t>Crew</a:t>
            </a:r>
            <a:endParaRPr lang="tr-TR" sz="3600" dirty="0">
              <a:solidFill>
                <a:schemeClr val="bg1"/>
              </a:solidFill>
            </a:endParaRPr>
          </a:p>
        </p:txBody>
      </p:sp>
      <p:sp>
        <p:nvSpPr>
          <p:cNvPr id="4" name="Altbilgi Yer Tutucusu 3"/>
          <p:cNvSpPr>
            <a:spLocks noGrp="1"/>
          </p:cNvSpPr>
          <p:nvPr>
            <p:ph type="ftr" sz="quarter" idx="11"/>
          </p:nvPr>
        </p:nvSpPr>
        <p:spPr/>
        <p:txBody>
          <a:bodyPr/>
          <a:lstStyle/>
          <a:p>
            <a:r>
              <a:rPr lang="tr-TR"/>
              <a:t>02-03 Ekim’2021</a:t>
            </a:r>
            <a:endParaRPr lang="tr-TR" dirty="0"/>
          </a:p>
        </p:txBody>
      </p:sp>
      <p:sp>
        <p:nvSpPr>
          <p:cNvPr id="6" name="Slayt Numarası Yer Tutucusu 5"/>
          <p:cNvSpPr>
            <a:spLocks noGrp="1"/>
          </p:cNvSpPr>
          <p:nvPr>
            <p:ph type="sldNum" sz="quarter" idx="12"/>
          </p:nvPr>
        </p:nvSpPr>
        <p:spPr/>
        <p:txBody>
          <a:bodyPr/>
          <a:lstStyle/>
          <a:p>
            <a:fld id="{8B4E43DF-1F61-4717-A79E-866A06505A96}" type="slidenum">
              <a:rPr lang="tr-TR" smtClean="0"/>
              <a:pPr/>
              <a:t>7</a:t>
            </a:fld>
            <a:endParaRPr lang="tr-TR" dirty="0"/>
          </a:p>
        </p:txBody>
      </p:sp>
      <p:sp>
        <p:nvSpPr>
          <p:cNvPr id="7" name="Google Shape;60;p14"/>
          <p:cNvSpPr txBox="1">
            <a:spLocks/>
          </p:cNvSpPr>
          <p:nvPr/>
        </p:nvSpPr>
        <p:spPr>
          <a:xfrm>
            <a:off x="773724" y="2036731"/>
            <a:ext cx="5838092" cy="341640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spcBef>
                <a:spcPts val="0"/>
              </a:spcBef>
              <a:spcAft>
                <a:spcPts val="1600"/>
              </a:spcAft>
            </a:pPr>
            <a:r>
              <a:rPr lang="tr-TR" dirty="0">
                <a:solidFill>
                  <a:schemeClr val="bg1"/>
                </a:solidFill>
              </a:rPr>
              <a:t>Mahmut Sami </a:t>
            </a:r>
            <a:r>
              <a:rPr lang="tr-TR" dirty="0" err="1">
                <a:solidFill>
                  <a:schemeClr val="bg1"/>
                </a:solidFill>
              </a:rPr>
              <a:t>Gömeçoğlu</a:t>
            </a:r>
            <a:endParaRPr lang="tr-TR" dirty="0">
              <a:solidFill>
                <a:schemeClr val="bg1"/>
              </a:solidFill>
            </a:endParaRPr>
          </a:p>
          <a:p>
            <a:pPr marL="342900" lvl="0" indent="-342900" algn="l">
              <a:spcBef>
                <a:spcPts val="0"/>
              </a:spcBef>
              <a:spcAft>
                <a:spcPts val="1600"/>
              </a:spcAft>
              <a:buFont typeface="Arial" panose="020B0604020202020204" pitchFamily="34" charset="0"/>
              <a:buChar char="•"/>
            </a:pPr>
            <a:r>
              <a:rPr lang="tr-TR" dirty="0" err="1" smtClean="0">
                <a:solidFill>
                  <a:schemeClr val="bg1"/>
                </a:solidFill>
              </a:rPr>
              <a:t>Mechatronics</a:t>
            </a:r>
            <a:r>
              <a:rPr lang="tr-TR" dirty="0" smtClean="0">
                <a:solidFill>
                  <a:schemeClr val="bg1"/>
                </a:solidFill>
              </a:rPr>
              <a:t> </a:t>
            </a:r>
            <a:r>
              <a:rPr lang="tr-TR" dirty="0" err="1" smtClean="0">
                <a:solidFill>
                  <a:schemeClr val="bg1"/>
                </a:solidFill>
              </a:rPr>
              <a:t>Engineer</a:t>
            </a:r>
            <a:endParaRPr lang="tr-TR" dirty="0" smtClean="0">
              <a:solidFill>
                <a:schemeClr val="bg1"/>
              </a:solidFill>
            </a:endParaRPr>
          </a:p>
          <a:p>
            <a:pPr lvl="0" algn="l">
              <a:spcBef>
                <a:spcPts val="0"/>
              </a:spcBef>
              <a:spcAft>
                <a:spcPts val="1600"/>
              </a:spcAft>
            </a:pPr>
            <a:r>
              <a:rPr lang="tr-TR" dirty="0" smtClean="0">
                <a:solidFill>
                  <a:schemeClr val="bg1"/>
                </a:solidFill>
              </a:rPr>
              <a:t>Furkan </a:t>
            </a:r>
            <a:r>
              <a:rPr lang="tr-TR" dirty="0">
                <a:solidFill>
                  <a:schemeClr val="bg1"/>
                </a:solidFill>
              </a:rPr>
              <a:t>Önder</a:t>
            </a:r>
          </a:p>
          <a:p>
            <a:pPr marL="342900" lvl="0" indent="-342900" algn="l">
              <a:spcBef>
                <a:spcPts val="0"/>
              </a:spcBef>
              <a:spcAft>
                <a:spcPts val="1600"/>
              </a:spcAft>
              <a:buFont typeface="Arial" panose="020B0604020202020204" pitchFamily="34" charset="0"/>
              <a:buChar char="•"/>
            </a:pPr>
            <a:r>
              <a:rPr lang="tr-TR" dirty="0" err="1">
                <a:solidFill>
                  <a:schemeClr val="bg1"/>
                </a:solidFill>
              </a:rPr>
              <a:t>Mechatronics</a:t>
            </a:r>
            <a:r>
              <a:rPr lang="tr-TR" dirty="0">
                <a:solidFill>
                  <a:schemeClr val="bg1"/>
                </a:solidFill>
              </a:rPr>
              <a:t> </a:t>
            </a:r>
            <a:r>
              <a:rPr lang="tr-TR" dirty="0" err="1" smtClean="0">
                <a:solidFill>
                  <a:schemeClr val="bg1"/>
                </a:solidFill>
              </a:rPr>
              <a:t>Engineering</a:t>
            </a:r>
            <a:r>
              <a:rPr lang="tr-TR" dirty="0" smtClean="0">
                <a:solidFill>
                  <a:schemeClr val="bg1"/>
                </a:solidFill>
              </a:rPr>
              <a:t> </a:t>
            </a:r>
            <a:r>
              <a:rPr lang="tr-TR" dirty="0" err="1" smtClean="0">
                <a:solidFill>
                  <a:schemeClr val="bg1"/>
                </a:solidFill>
              </a:rPr>
              <a:t>Student</a:t>
            </a:r>
            <a:endParaRPr lang="tr-TR" dirty="0">
              <a:solidFill>
                <a:schemeClr val="bg1"/>
              </a:solidFill>
            </a:endParaRPr>
          </a:p>
        </p:txBody>
      </p:sp>
    </p:spTree>
    <p:extLst>
      <p:ext uri="{BB962C8B-B14F-4D97-AF65-F5344CB8AC3E}">
        <p14:creationId xmlns:p14="http://schemas.microsoft.com/office/powerpoint/2010/main" val="4238620151"/>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265</Words>
  <Application>Microsoft Office PowerPoint</Application>
  <PresentationFormat>Geniş ekran</PresentationFormat>
  <Paragraphs>29</Paragraphs>
  <Slides>7</Slides>
  <Notes>1</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vt:i4>
      </vt:variant>
    </vt:vector>
  </HeadingPairs>
  <TitlesOfParts>
    <vt:vector size="11" baseType="lpstr">
      <vt:lpstr>Arial</vt:lpstr>
      <vt:lpstr>Calibri</vt:lpstr>
      <vt:lpstr>Calibri Light</vt:lpstr>
      <vt:lpstr>Office Teması</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Yusuf Erkan Darıyemez</dc:creator>
  <cp:lastModifiedBy>PULSAR</cp:lastModifiedBy>
  <cp:revision>25</cp:revision>
  <dcterms:created xsi:type="dcterms:W3CDTF">2021-09-30T14:00:36Z</dcterms:created>
  <dcterms:modified xsi:type="dcterms:W3CDTF">2021-10-03T19:42:47Z</dcterms:modified>
</cp:coreProperties>
</file>